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4" r:id="rId14"/>
    <p:sldId id="275" r:id="rId15"/>
    <p:sldId id="267" r:id="rId16"/>
    <p:sldId id="270" r:id="rId17"/>
    <p:sldId id="271" r:id="rId18"/>
    <p:sldId id="272" r:id="rId19"/>
    <p:sldId id="273" r:id="rId20"/>
    <p:sldId id="276" r:id="rId21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1931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9692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7494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3752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3347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1085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418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267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983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1675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804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557DC-7084-4289-8FBB-EC2C0BC9E746}" type="datetimeFigureOut">
              <a:rPr lang="ro-RO" smtClean="0"/>
              <a:t>26.02.2018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34F3A-813F-40FB-8F4A-5C580E200A5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15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9611" y="393895"/>
            <a:ext cx="5472333" cy="3116068"/>
          </a:xfrm>
        </p:spPr>
        <p:txBody>
          <a:bodyPr>
            <a:normAutofit/>
          </a:bodyPr>
          <a:lstStyle/>
          <a:p>
            <a:r>
              <a:rPr lang="ro-RO" sz="7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ȘCOALA </a:t>
            </a:r>
            <a:r>
              <a:rPr lang="ro-RO" sz="7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ALT</a:t>
            </a:r>
            <a:r>
              <a:rPr lang="en-US" sz="7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F</a:t>
            </a:r>
            <a:r>
              <a:rPr lang="ro-RO" sz="7200" smtClean="0">
                <a:solidFill>
                  <a:srgbClr val="FF0000"/>
                </a:solidFill>
                <a:latin typeface="Algerian" panose="04020705040A02060702" pitchFamily="82" charset="0"/>
              </a:rPr>
              <a:t>EL </a:t>
            </a:r>
            <a:endParaRPr lang="ro-RO" sz="7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9786" y="4290645"/>
            <a:ext cx="4341055" cy="1800665"/>
          </a:xfrm>
        </p:spPr>
        <p:txBody>
          <a:bodyPr>
            <a:normAutofit fontScale="85000" lnSpcReduction="20000"/>
          </a:bodyPr>
          <a:lstStyle/>
          <a:p>
            <a:r>
              <a:rPr lang="ro-RO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„SĂ STII MAI MULTE, SĂ FII MAI BUN!”</a:t>
            </a:r>
            <a:endParaRPr lang="en-US" sz="4000" dirty="0" smtClean="0">
              <a:solidFill>
                <a:srgbClr val="FF0000"/>
              </a:solidFill>
              <a:latin typeface="Algerian" panose="04020705040A02060702" pitchFamily="82" charset="0"/>
            </a:endParaRPr>
          </a:p>
          <a:p>
            <a:r>
              <a:rPr lang="en-US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15.05.2017-19.05.2017</a:t>
            </a:r>
            <a:endParaRPr lang="ro-RO" sz="4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602">
            <a:off x="900334" y="792602"/>
            <a:ext cx="5834575" cy="51733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945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5087">
            <a:off x="-258330" y="1722499"/>
            <a:ext cx="6063178" cy="3410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5737">
            <a:off x="5004309" y="1654288"/>
            <a:ext cx="6302946" cy="354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91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8661">
            <a:off x="5272009" y="1744064"/>
            <a:ext cx="6375891" cy="36180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7592">
            <a:off x="-9861" y="1470351"/>
            <a:ext cx="6375890" cy="3587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419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2069" y="1550607"/>
            <a:ext cx="6015329" cy="3496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5655" y="1565968"/>
            <a:ext cx="6139153" cy="3342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27" y="291249"/>
            <a:ext cx="2880345" cy="5120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7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5" y="248596"/>
            <a:ext cx="3606085" cy="6344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82" y="248595"/>
            <a:ext cx="3525431" cy="6270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08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390">
            <a:off x="7365315" y="413243"/>
            <a:ext cx="3252845" cy="57828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4529">
            <a:off x="1472023" y="631064"/>
            <a:ext cx="3098232" cy="550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ATELIERUL DE PRAJITURI:</a:t>
            </a:r>
            <a:endParaRPr lang="ro-RO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0" y="1690687"/>
            <a:ext cx="6083955" cy="3422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5" y="2717442"/>
            <a:ext cx="5164427" cy="3535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60" y="2506662"/>
            <a:ext cx="6887798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54"/>
            <a:ext cx="7154930" cy="4024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960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85" y="1387744"/>
            <a:ext cx="7498776" cy="435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9" y="365125"/>
            <a:ext cx="3299809" cy="5866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99" y="365125"/>
            <a:ext cx="3357764" cy="5969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4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866">
            <a:off x="7224401" y="571007"/>
            <a:ext cx="3334959" cy="592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8231">
            <a:off x="1341120" y="406052"/>
            <a:ext cx="3410764" cy="606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95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CONCLUZII:</a:t>
            </a:r>
            <a:endParaRPr lang="ro-RO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o-RO" dirty="0" smtClean="0"/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Excursiile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valenţe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copiilor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bine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pregatite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atractive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varstă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desfăşoară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cadru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stârnesc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bucurie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facilitează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acumularea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cunoştinţe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dacă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reclamă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efort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suplimentar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Organizarea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excursiei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răspunde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dorinţei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exprimate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copii și părinți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călători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petrece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împreună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liber,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desfăşurând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activităţi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recreative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instructive.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Excursiile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drumeţiile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caracter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relaxant,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contribuind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categoric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dezvoltarea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relaţiilor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copii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colectivele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care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parte. </a:t>
            </a:r>
            <a:endParaRPr lang="ro-R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După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această zi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părinții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amintesc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plăcere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întâmplările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excursi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organizate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exprimându-și dorința de a mai organiza și cu alte ocazii astfel de iesiri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5859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o-RO" dirty="0" smtClean="0"/>
              <a:t>	</a:t>
            </a:r>
            <a:r>
              <a:rPr lang="ro-R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GRĂDINIȚA NR.185, SECTOR 5, BUCUREȘTI</a:t>
            </a:r>
            <a:br>
              <a:rPr lang="ro-R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tr.</a:t>
            </a:r>
            <a:r>
              <a:rPr lang="ro-R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GAROAFEI, NR. 12</a:t>
            </a:r>
            <a:endParaRPr lang="ro-RO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NIVEL DE ÎNVĂȚĂMÂNT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PREȘCOLAR</a:t>
            </a:r>
          </a:p>
          <a:p>
            <a:r>
              <a:rPr lang="ro-R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EFECTIV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PERSONAL DIDACTI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22</a:t>
            </a:r>
          </a:p>
          <a:p>
            <a:pPr marL="0" indent="0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PERSONAL DIDACTIC AUXILIAR – 9 </a:t>
            </a:r>
          </a:p>
          <a:p>
            <a:pPr marL="0" indent="0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NEDIDACTIC – 5 </a:t>
            </a:r>
          </a:p>
          <a:p>
            <a:pPr marL="0" indent="0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ASISTENT MEDICAL PERMANENT – 1 </a:t>
            </a:r>
          </a:p>
          <a:p>
            <a:pPr marL="0" indent="0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DOCTOR PERIODIC – 1 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o-RO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o-RO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o-RO" sz="6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Vă mulțumim pentru atenție! </a:t>
            </a:r>
            <a:endParaRPr lang="ro-RO" sz="6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61875"/>
            <a:ext cx="12191999" cy="3996125"/>
          </a:xfrm>
        </p:spPr>
      </p:pic>
      <p:sp>
        <p:nvSpPr>
          <p:cNvPr id="5" name="Smiley Face 4"/>
          <p:cNvSpPr/>
          <p:nvPr/>
        </p:nvSpPr>
        <p:spPr>
          <a:xfrm>
            <a:off x="425003" y="365125"/>
            <a:ext cx="1300766" cy="1068946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Smiley Face 5"/>
          <p:cNvSpPr/>
          <p:nvPr/>
        </p:nvSpPr>
        <p:spPr>
          <a:xfrm>
            <a:off x="10466231" y="365125"/>
            <a:ext cx="1300766" cy="1068946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791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ȘCOALA ALTFEL: „SĂ STII MAI MULTE, SĂ FII MAI BUN!”</a:t>
            </a:r>
            <a:endParaRPr lang="ro-RO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o-RO" dirty="0" smtClean="0"/>
              <a:t>		</a:t>
            </a:r>
            <a:r>
              <a:rPr lang="ro-RO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PROGRAM:</a:t>
            </a:r>
          </a:p>
          <a:p>
            <a:r>
              <a:rPr lang="ro-R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LUNI, 15.05.2017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„Suntem mici și colectăm, natura o protejăm!” </a:t>
            </a:r>
          </a:p>
          <a:p>
            <a:pPr marL="0" indent="0">
              <a:buNone/>
            </a:pP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(reciclare și colectare selectivă)</a:t>
            </a:r>
          </a:p>
          <a:p>
            <a:r>
              <a:rPr lang="ro-R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MARȚI, 16.05.2017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”Vizionare spectacol teatru de papuși, Țăndărică”</a:t>
            </a:r>
          </a:p>
          <a:p>
            <a:r>
              <a:rPr lang="ro-R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MIERCURI, 17.05.2017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”Excursie la Atelierul de prăjituri Pietroșani, </a:t>
            </a:r>
          </a:p>
          <a:p>
            <a:pPr marL="0" indent="0">
              <a:buNone/>
            </a:pP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jud. Argeș”</a:t>
            </a:r>
          </a:p>
          <a:p>
            <a:r>
              <a:rPr lang="ro-R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JOI, 18.05.2017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”Vizită la Muzeul CFR, București”</a:t>
            </a:r>
          </a:p>
          <a:p>
            <a:r>
              <a:rPr lang="ro-R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VINERI, 19.05.2017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”Vizita la ISU ”Dealul Spirii”, București – Departamentul de Pompieri „13 Septembrie”.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503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MIERCURI, 17.05.2017</a:t>
            </a:r>
            <a:endParaRPr lang="ro-RO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o-RO" i="1" dirty="0" smtClean="0"/>
              <a:t>	Domeniul educativ: educație pentru sănătate și stil de viață sănătos (activitate practic-gospodarească) </a:t>
            </a:r>
          </a:p>
          <a:p>
            <a:pPr marL="0" indent="0" algn="ctr">
              <a:buNone/>
            </a:pPr>
            <a:r>
              <a:rPr lang="ro-RO" i="1" dirty="0"/>
              <a:t>	</a:t>
            </a:r>
            <a:r>
              <a:rPr lang="ro-RO" i="1" dirty="0" smtClean="0"/>
              <a:t>Excursie la Atelierul de Prajituri, loc. Pietroșani, jud. Argeș</a:t>
            </a:r>
          </a:p>
          <a:p>
            <a:r>
              <a:rPr lang="ro-RO" i="1" dirty="0" smtClean="0">
                <a:solidFill>
                  <a:srgbClr val="FF0000"/>
                </a:solidFill>
              </a:rPr>
              <a:t> </a:t>
            </a:r>
            <a:r>
              <a:rPr lang="ro-RO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SCOPURILE ACTIVITĂȚII</a:t>
            </a:r>
            <a:r>
              <a:rPr lang="ro-RO" i="1" dirty="0" smtClean="0"/>
              <a:t>: - </a:t>
            </a:r>
            <a:r>
              <a:rPr lang="ro-RO" dirty="0" smtClean="0"/>
              <a:t>formarea deprinderilor de comportare civilizată în excursie;</a:t>
            </a:r>
          </a:p>
          <a:p>
            <a:pPr marL="0" indent="0">
              <a:buNone/>
            </a:pPr>
            <a:r>
              <a:rPr lang="ro-RO" i="1" dirty="0"/>
              <a:t> </a:t>
            </a:r>
            <a:r>
              <a:rPr lang="ro-RO" i="1" dirty="0" smtClean="0"/>
              <a:t>                                              - </a:t>
            </a:r>
            <a:r>
              <a:rPr lang="ro-RO" dirty="0" smtClean="0"/>
              <a:t>respectarea normelor și regulilor specifice unei activități conform obiectivelor propuse.</a:t>
            </a:r>
            <a:endParaRPr lang="ro-RO" i="1" dirty="0"/>
          </a:p>
          <a:p>
            <a:r>
              <a:rPr lang="ro-RO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OBIECTIVE OPERAȚIONALE VIZATE</a:t>
            </a:r>
            <a:r>
              <a:rPr lang="ro-RO" i="1" dirty="0" smtClean="0"/>
              <a:t>: </a:t>
            </a:r>
          </a:p>
          <a:p>
            <a:pPr marL="0" indent="0">
              <a:buNone/>
            </a:pPr>
            <a:r>
              <a:rPr lang="ro-RO" i="1" dirty="0"/>
              <a:t> </a:t>
            </a:r>
            <a:r>
              <a:rPr lang="ro-RO" i="1" dirty="0" smtClean="0"/>
              <a:t> - să realizeze produsele de patiserie conform indicațiilor primite;</a:t>
            </a:r>
          </a:p>
          <a:p>
            <a:pPr marL="0" indent="0">
              <a:buNone/>
            </a:pPr>
            <a:r>
              <a:rPr lang="ro-RO" i="1" dirty="0"/>
              <a:t> </a:t>
            </a:r>
            <a:r>
              <a:rPr lang="ro-RO" i="1" dirty="0" smtClean="0"/>
              <a:t> - să participe la activitățile recreative și distractive planificate;</a:t>
            </a:r>
          </a:p>
          <a:p>
            <a:pPr marL="0" indent="0">
              <a:buNone/>
            </a:pPr>
            <a:r>
              <a:rPr lang="ro-RO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437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EFECTIV PARTICIPANT</a:t>
            </a:r>
            <a:r>
              <a:rPr lang="ro-R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15 PREȘCOLARI (aproximativ 50% din numărul total de preșcolari înscriși la grupă) ȘI 14 ADULȚI 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DURATA EXCURSIEI: 1 ZI</a:t>
            </a:r>
          </a:p>
          <a:p>
            <a:endParaRPr lang="ro-RO" dirty="0"/>
          </a:p>
          <a:p>
            <a:pPr marL="0" indent="0">
              <a:buNone/>
            </a:pPr>
            <a:r>
              <a:rPr lang="ro-RO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DESCRIEREA ACTIVITĂȚILOR:</a:t>
            </a:r>
            <a:endParaRPr lang="ro-RO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Câte lucruri se pot face într-o zi! Miercuri, 17.05.2017, am fost într-o excursie care ne-a oferit distractie, joaca, dar și atelier de învatare practica. Să vă spunem mai multe…</a:t>
            </a:r>
          </a:p>
          <a:p>
            <a:pPr marL="0" indent="0">
              <a:buNone/>
            </a:pPr>
            <a:r>
              <a:rPr lang="ro-R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Am parcurs autostrada București – Pitești, apoi am ajuns la </a:t>
            </a:r>
            <a:r>
              <a:rPr lang="ro-RO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Pietroșani</a:t>
            </a:r>
            <a:r>
              <a:rPr lang="ro-R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Am fost întâmpinați cu ospitalitate și conduși la </a:t>
            </a:r>
            <a:r>
              <a:rPr lang="ro-RO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Ferma de animale. </a:t>
            </a:r>
            <a:r>
              <a:rPr lang="ro-R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Copiii s-au bucurat de fiecare informație pe care au aflat-o și au fost încantati ca au avut posibilitatea să hraneasca chiar ei păsările.</a:t>
            </a:r>
          </a:p>
          <a:p>
            <a:pPr marL="0" indent="0">
              <a:buNone/>
            </a:pPr>
            <a:r>
              <a:rPr lang="ro-R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Periplul a continuat cu cea mai așteptată escală: cea de la </a:t>
            </a:r>
            <a:r>
              <a:rPr lang="ro-RO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Parcul de distracții</a:t>
            </a:r>
            <a:r>
              <a:rPr lang="ro-R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Nu va pot reda în cuvinte bucuria cu care micuții au gustat fiecare prilej de joaca: s-au plimbat pe apa – inchisi in mingi gonflabile, au condus ATV-urile, au tras cu arcul, au sărit in trambulină, s-au dat cu tiroliana, apoi s-au „relaxat” la tobogane, leagane si balansoare.</a:t>
            </a:r>
          </a:p>
          <a:p>
            <a:pPr marL="0" indent="0">
              <a:buNone/>
            </a:pPr>
            <a:r>
              <a:rPr lang="ro-R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După atâta consum de energie am luat o masă caldă la prânz, exersând 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ro-R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deprinderile de comportament civilizat. Provocarile zilei au continuat cu vizita la </a:t>
            </a:r>
            <a:r>
              <a:rPr lang="ro-RO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Atelierul de prăjituri</a:t>
            </a:r>
            <a:r>
              <a:rPr lang="ro-R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Toți am intrat în rolul cofetarilor și am frământat coca, apoi am facut fursecuri pe care le-am pus la cuptor cu gândul că vom avea primul nostru desert făcut împreună. </a:t>
            </a:r>
            <a:endParaRPr lang="ro-RO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78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Și fotografiile își au limbajul lor, așa că le vom lăsa 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ro-R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pe ele să exprime o zi pentru care micuții mi-au mulțumit în cel mai sincer mod: printr-o îmbratisare!</a:t>
            </a:r>
            <a:endParaRPr lang="ro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77" y="1798207"/>
            <a:ext cx="2639962" cy="4693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11" y="1690688"/>
            <a:ext cx="2700442" cy="4800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73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FERMA DE ANIMALE</a:t>
            </a:r>
            <a:endParaRPr lang="ro-RO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1576101"/>
            <a:ext cx="3092954" cy="51471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70" y="1400376"/>
            <a:ext cx="2971067" cy="5281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35" y="1224652"/>
            <a:ext cx="3168758" cy="5633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425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89" y="-391270"/>
            <a:ext cx="3833525" cy="6820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" y="219443"/>
            <a:ext cx="4572975" cy="632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72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PARCUL DE DISTRACȚII:</a:t>
            </a:r>
            <a:endParaRPr lang="ro-RO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5652" y="1762657"/>
            <a:ext cx="5821629" cy="3274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097" y="2184965"/>
            <a:ext cx="5413128" cy="3767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31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109</Words>
  <Application>Microsoft Office PowerPoint</Application>
  <PresentationFormat>Widescreen</PresentationFormat>
  <Paragraphs>46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Algerian</vt:lpstr>
      <vt:lpstr>Arial</vt:lpstr>
      <vt:lpstr>Calibri</vt:lpstr>
      <vt:lpstr>Calibri Light</vt:lpstr>
      <vt:lpstr>Times New Roman</vt:lpstr>
      <vt:lpstr>Office Theme</vt:lpstr>
      <vt:lpstr>ȘCOALA ALTFEL </vt:lpstr>
      <vt:lpstr> GRĂDINIȚA NR.185, SECTOR 5, BUCUREȘTI Str. GAROAFEI, NR. 12</vt:lpstr>
      <vt:lpstr>ȘCOALA ALTFEL: „SĂ STII MAI MULTE, SĂ FII MAI BUN!”</vt:lpstr>
      <vt:lpstr>MIERCURI, 17.05.2017</vt:lpstr>
      <vt:lpstr>EFECTIV PARTICIPANT: 15 PREȘCOLARI (aproximativ 50% din numărul total de preșcolari înscriși la grupă) ȘI 14 ADULȚI </vt:lpstr>
      <vt:lpstr> Și fotografiile își au limbajul lor, așa că le vom lăsa și pe ele să exprime o zi pentru care micuții mi-au mulțumit în cel mai sincer mod: printr-o îmbratisare!</vt:lpstr>
      <vt:lpstr>FERMA DE ANIMALE</vt:lpstr>
      <vt:lpstr>PowerPoint Presentation</vt:lpstr>
      <vt:lpstr>PARCUL DE DISTRACȚII: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ATELIERUL DE PRAJITURI:</vt:lpstr>
      <vt:lpstr>PowerPoint Presentation</vt:lpstr>
      <vt:lpstr>PowerPoint Presentation</vt:lpstr>
      <vt:lpstr>PowerPoint Presentation</vt:lpstr>
      <vt:lpstr>CONCLUZII:</vt:lpstr>
      <vt:lpstr> Vă mulțumim pentru atenție!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ȘCOALA ALTEFL</dc:title>
  <dc:creator>Mica B</dc:creator>
  <cp:lastModifiedBy>admin</cp:lastModifiedBy>
  <cp:revision>29</cp:revision>
  <cp:lastPrinted>2018-02-26T18:45:18Z</cp:lastPrinted>
  <dcterms:created xsi:type="dcterms:W3CDTF">2017-06-07T12:35:48Z</dcterms:created>
  <dcterms:modified xsi:type="dcterms:W3CDTF">2018-02-26T18:45:33Z</dcterms:modified>
</cp:coreProperties>
</file>